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99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F00FF"/>
    <a:srgbClr val="006600"/>
    <a:srgbClr val="003300"/>
    <a:srgbClr val="CC6600"/>
    <a:srgbClr val="FF66CC"/>
    <a:srgbClr val="FF6600"/>
    <a:srgbClr val="FFFF00"/>
    <a:srgbClr val="FF9966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1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7457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223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893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362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974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183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8011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2881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633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4639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879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8A3C2-898B-4C8C-A071-C8C53FBD39C8}" type="datetimeFigureOut">
              <a:rPr kumimoji="1" lang="ja-JP" altLang="en-US" smtClean="0"/>
              <a:t>2020/3/18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4054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79C7DA9-C0FB-41C9-B007-38725C90DC90}"/>
              </a:ext>
            </a:extLst>
          </p:cNvPr>
          <p:cNvGrpSpPr/>
          <p:nvPr/>
        </p:nvGrpSpPr>
        <p:grpSpPr>
          <a:xfrm>
            <a:off x="1743075" y="1549400"/>
            <a:ext cx="6200775" cy="3270250"/>
            <a:chOff x="1743075" y="1549400"/>
            <a:chExt cx="6200775" cy="3270250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C32EF3BC-06FD-4194-AB2E-340AA7F20F63}"/>
                </a:ext>
              </a:extLst>
            </p:cNvPr>
            <p:cNvSpPr/>
            <p:nvPr/>
          </p:nvSpPr>
          <p:spPr>
            <a:xfrm>
              <a:off x="1943100" y="1549400"/>
              <a:ext cx="6000750" cy="3270250"/>
            </a:xfrm>
            <a:prstGeom prst="roundRect">
              <a:avLst>
                <a:gd name="adj" fmla="val 50000"/>
              </a:avLst>
            </a:prstGeom>
            <a:noFill/>
            <a:ln w="3810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6834F33D-AA45-4039-A599-A94798A1E80E}"/>
                </a:ext>
              </a:extLst>
            </p:cNvPr>
            <p:cNvSpPr/>
            <p:nvPr/>
          </p:nvSpPr>
          <p:spPr>
            <a:xfrm>
              <a:off x="2393950" y="2009657"/>
              <a:ext cx="5099050" cy="2349736"/>
            </a:xfrm>
            <a:prstGeom prst="roundRect">
              <a:avLst>
                <a:gd name="adj" fmla="val 50000"/>
              </a:avLst>
            </a:prstGeom>
            <a:noFill/>
            <a:ln w="3810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CFDEE67B-7A9E-44EE-B958-B64247F107DD}"/>
                </a:ext>
              </a:extLst>
            </p:cNvPr>
            <p:cNvCxnSpPr/>
            <p:nvPr/>
          </p:nvCxnSpPr>
          <p:spPr>
            <a:xfrm flipV="1">
              <a:off x="1743075" y="3305175"/>
              <a:ext cx="200025" cy="1514475"/>
            </a:xfrm>
            <a:prstGeom prst="line">
              <a:avLst/>
            </a:prstGeom>
            <a:noFill/>
            <a:ln w="3810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7EB89609-C875-41FC-A116-47C27FB4143B}"/>
                </a:ext>
              </a:extLst>
            </p:cNvPr>
            <p:cNvCxnSpPr/>
            <p:nvPr/>
          </p:nvCxnSpPr>
          <p:spPr>
            <a:xfrm>
              <a:off x="2324100" y="1549400"/>
              <a:ext cx="1447800" cy="0"/>
            </a:xfrm>
            <a:prstGeom prst="line">
              <a:avLst/>
            </a:prstGeom>
            <a:noFill/>
            <a:ln w="3810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03DC12E9-4F4F-42B6-831B-604090ECFE12}"/>
                </a:ext>
              </a:extLst>
            </p:cNvPr>
            <p:cNvCxnSpPr/>
            <p:nvPr/>
          </p:nvCxnSpPr>
          <p:spPr>
            <a:xfrm>
              <a:off x="6057900" y="4816475"/>
              <a:ext cx="1447800" cy="0"/>
            </a:xfrm>
            <a:prstGeom prst="line">
              <a:avLst/>
            </a:prstGeom>
            <a:noFill/>
            <a:ln w="3810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802D64F-A02C-4656-BA42-B5C708DE2A01}"/>
              </a:ext>
            </a:extLst>
          </p:cNvPr>
          <p:cNvGrpSpPr/>
          <p:nvPr/>
        </p:nvGrpSpPr>
        <p:grpSpPr>
          <a:xfrm>
            <a:off x="3710981" y="3739426"/>
            <a:ext cx="440393" cy="1460544"/>
            <a:chOff x="6352046" y="4368740"/>
            <a:chExt cx="440393" cy="1460544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C4637E1E-3592-4A4D-9514-CC9751F1886B}"/>
                </a:ext>
              </a:extLst>
            </p:cNvPr>
            <p:cNvSpPr/>
            <p:nvPr/>
          </p:nvSpPr>
          <p:spPr>
            <a:xfrm>
              <a:off x="6389010" y="4368740"/>
              <a:ext cx="366464" cy="439306"/>
            </a:xfrm>
            <a:custGeom>
              <a:avLst/>
              <a:gdLst>
                <a:gd name="connsiteX0" fmla="*/ 569245 w 1163895"/>
                <a:gd name="connsiteY0" fmla="*/ 0 h 1395240"/>
                <a:gd name="connsiteX1" fmla="*/ 594650 w 1163895"/>
                <a:gd name="connsiteY1" fmla="*/ 0 h 1395240"/>
                <a:gd name="connsiteX2" fmla="*/ 1163895 w 1163895"/>
                <a:gd name="connsiteY2" fmla="*/ 569245 h 1395240"/>
                <a:gd name="connsiteX3" fmla="*/ 1163895 w 1163895"/>
                <a:gd name="connsiteY3" fmla="*/ 1395240 h 1395240"/>
                <a:gd name="connsiteX4" fmla="*/ 787803 w 1163895"/>
                <a:gd name="connsiteY4" fmla="*/ 1395240 h 1395240"/>
                <a:gd name="connsiteX5" fmla="*/ 787803 w 1163895"/>
                <a:gd name="connsiteY5" fmla="*/ 569245 h 1395240"/>
                <a:gd name="connsiteX6" fmla="*/ 594650 w 1163895"/>
                <a:gd name="connsiteY6" fmla="*/ 376092 h 1395240"/>
                <a:gd name="connsiteX7" fmla="*/ 569245 w 1163895"/>
                <a:gd name="connsiteY7" fmla="*/ 376092 h 1395240"/>
                <a:gd name="connsiteX8" fmla="*/ 376092 w 1163895"/>
                <a:gd name="connsiteY8" fmla="*/ 569245 h 1395240"/>
                <a:gd name="connsiteX9" fmla="*/ 376092 w 1163895"/>
                <a:gd name="connsiteY9" fmla="*/ 1395240 h 1395240"/>
                <a:gd name="connsiteX10" fmla="*/ 0 w 1163895"/>
                <a:gd name="connsiteY10" fmla="*/ 1395240 h 1395240"/>
                <a:gd name="connsiteX11" fmla="*/ 0 w 1163895"/>
                <a:gd name="connsiteY11" fmla="*/ 569245 h 1395240"/>
                <a:gd name="connsiteX12" fmla="*/ 569245 w 1163895"/>
                <a:gd name="connsiteY12" fmla="*/ 0 h 1395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63895" h="1395240">
                  <a:moveTo>
                    <a:pt x="569245" y="0"/>
                  </a:moveTo>
                  <a:lnTo>
                    <a:pt x="594650" y="0"/>
                  </a:lnTo>
                  <a:cubicBezTo>
                    <a:pt x="909035" y="0"/>
                    <a:pt x="1163895" y="254860"/>
                    <a:pt x="1163895" y="569245"/>
                  </a:cubicBezTo>
                  <a:lnTo>
                    <a:pt x="1163895" y="1395240"/>
                  </a:lnTo>
                  <a:lnTo>
                    <a:pt x="787803" y="1395240"/>
                  </a:lnTo>
                  <a:lnTo>
                    <a:pt x="787803" y="569245"/>
                  </a:lnTo>
                  <a:cubicBezTo>
                    <a:pt x="787803" y="462570"/>
                    <a:pt x="701325" y="376092"/>
                    <a:pt x="594650" y="376092"/>
                  </a:cubicBezTo>
                  <a:lnTo>
                    <a:pt x="569245" y="376092"/>
                  </a:lnTo>
                  <a:cubicBezTo>
                    <a:pt x="462570" y="376092"/>
                    <a:pt x="376092" y="462570"/>
                    <a:pt x="376092" y="569245"/>
                  </a:cubicBezTo>
                  <a:lnTo>
                    <a:pt x="376092" y="1395240"/>
                  </a:lnTo>
                  <a:lnTo>
                    <a:pt x="0" y="1395240"/>
                  </a:lnTo>
                  <a:lnTo>
                    <a:pt x="0" y="569245"/>
                  </a:lnTo>
                  <a:cubicBezTo>
                    <a:pt x="0" y="254860"/>
                    <a:pt x="254860" y="0"/>
                    <a:pt x="56924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36C17CBC-04AE-44F0-9036-1BA81B11981F}"/>
                </a:ext>
              </a:extLst>
            </p:cNvPr>
            <p:cNvSpPr/>
            <p:nvPr/>
          </p:nvSpPr>
          <p:spPr>
            <a:xfrm>
              <a:off x="6549383" y="4808046"/>
              <a:ext cx="45719" cy="83787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426D70E6-D8AC-4ACC-8C71-BE81848FFB79}"/>
                </a:ext>
              </a:extLst>
            </p:cNvPr>
            <p:cNvSpPr txBox="1"/>
            <p:nvPr/>
          </p:nvSpPr>
          <p:spPr>
            <a:xfrm>
              <a:off x="6352046" y="5696296"/>
              <a:ext cx="440393" cy="1329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4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en-US" altLang="ja-JP" sz="2000" dirty="0"/>
                <a:t>GOAL</a:t>
              </a:r>
              <a:endParaRPr lang="ja-JP" altLang="en-US" sz="2000" dirty="0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A880998-8450-44FE-A9BB-F1282555A0F5}"/>
              </a:ext>
            </a:extLst>
          </p:cNvPr>
          <p:cNvGrpSpPr/>
          <p:nvPr/>
        </p:nvGrpSpPr>
        <p:grpSpPr>
          <a:xfrm>
            <a:off x="4269596" y="978809"/>
            <a:ext cx="1296036" cy="216750"/>
            <a:chOff x="5127649" y="1377204"/>
            <a:chExt cx="1296036" cy="216750"/>
          </a:xfrm>
        </p:grpSpPr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id="{1A62F722-0444-4A6D-AEE6-869A760BEFF3}"/>
                </a:ext>
              </a:extLst>
            </p:cNvPr>
            <p:cNvCxnSpPr>
              <a:cxnSpLocks/>
            </p:cNvCxnSpPr>
            <p:nvPr/>
          </p:nvCxnSpPr>
          <p:spPr>
            <a:xfrm>
              <a:off x="5763576" y="1484256"/>
              <a:ext cx="660109" cy="0"/>
            </a:xfrm>
            <a:prstGeom prst="straightConnector1">
              <a:avLst/>
            </a:prstGeom>
            <a:ln w="63500">
              <a:solidFill>
                <a:srgbClr val="00B05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35B7FFB-478B-4EAA-A72D-585DE11E91E8}"/>
                </a:ext>
              </a:extLst>
            </p:cNvPr>
            <p:cNvSpPr txBox="1"/>
            <p:nvPr/>
          </p:nvSpPr>
          <p:spPr>
            <a:xfrm>
              <a:off x="5127649" y="1377204"/>
              <a:ext cx="546100" cy="2167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4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ja-JP" altLang="en-US" sz="2000" dirty="0">
                  <a:solidFill>
                    <a:srgbClr val="00B050"/>
                  </a:solidFill>
                  <a:latin typeface="Impact" panose="020B0806030902050204" pitchFamily="34" charset="0"/>
                </a:rPr>
                <a:t>右回り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F5702C9-8675-414C-81A8-FB7D2C22A82E}"/>
              </a:ext>
            </a:extLst>
          </p:cNvPr>
          <p:cNvGrpSpPr/>
          <p:nvPr/>
        </p:nvGrpSpPr>
        <p:grpSpPr>
          <a:xfrm>
            <a:off x="3671121" y="2741077"/>
            <a:ext cx="2492990" cy="1034723"/>
            <a:chOff x="3303327" y="2923442"/>
            <a:chExt cx="2492990" cy="1034723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CFECAAA0-85C3-456A-917A-958F2B66F912}"/>
                </a:ext>
              </a:extLst>
            </p:cNvPr>
            <p:cNvSpPr txBox="1"/>
            <p:nvPr/>
          </p:nvSpPr>
          <p:spPr>
            <a:xfrm>
              <a:off x="3303327" y="2923442"/>
              <a:ext cx="24929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3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札幌競馬場</a:t>
              </a:r>
              <a:endParaRPr lang="en-US" altLang="ja-JP" sz="4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6480AEDB-479D-4339-AD66-0D084BEABCE3}"/>
                </a:ext>
              </a:extLst>
            </p:cNvPr>
            <p:cNvSpPr txBox="1"/>
            <p:nvPr/>
          </p:nvSpPr>
          <p:spPr>
            <a:xfrm>
              <a:off x="3559806" y="3434945"/>
              <a:ext cx="19800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主要コース</a:t>
              </a:r>
              <a:endPara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CF95DEC4-7635-4317-80D6-15CD222614B8}"/>
              </a:ext>
            </a:extLst>
          </p:cNvPr>
          <p:cNvGrpSpPr/>
          <p:nvPr/>
        </p:nvGrpSpPr>
        <p:grpSpPr>
          <a:xfrm>
            <a:off x="6897862" y="4626146"/>
            <a:ext cx="476251" cy="377825"/>
            <a:chOff x="4667250" y="1831975"/>
            <a:chExt cx="476251" cy="377825"/>
          </a:xfrm>
        </p:grpSpPr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67BEB2EB-4BA6-4633-9C37-E28E463655D5}"/>
                </a:ext>
              </a:extLst>
            </p:cNvPr>
            <p:cNvCxnSpPr>
              <a:cxnSpLocks/>
            </p:cNvCxnSpPr>
            <p:nvPr/>
          </p:nvCxnSpPr>
          <p:spPr>
            <a:xfrm>
              <a:off x="5143500" y="1831975"/>
              <a:ext cx="0" cy="377825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1A9CC5BF-9389-4407-BE2E-4156769DC4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7250" y="2065020"/>
              <a:ext cx="476251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0929DD34-04CC-417A-AB9C-34C5460E0724}"/>
                </a:ext>
              </a:extLst>
            </p:cNvPr>
            <p:cNvSpPr txBox="1"/>
            <p:nvPr/>
          </p:nvSpPr>
          <p:spPr>
            <a:xfrm>
              <a:off x="4759960" y="1894240"/>
              <a:ext cx="290830" cy="1231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4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en-US" altLang="ja-JP" sz="2000" b="0" dirty="0">
                  <a:latin typeface="Impact" panose="020B0806030902050204" pitchFamily="34" charset="0"/>
                </a:rPr>
                <a:t>2000</a:t>
              </a:r>
              <a:endParaRPr lang="ja-JP" altLang="en-US" sz="2000" b="0"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0A17534-1658-4D1B-AAE6-271585DF81B2}"/>
              </a:ext>
            </a:extLst>
          </p:cNvPr>
          <p:cNvGrpSpPr/>
          <p:nvPr/>
        </p:nvGrpSpPr>
        <p:grpSpPr>
          <a:xfrm>
            <a:off x="5573145" y="4178732"/>
            <a:ext cx="476251" cy="360535"/>
            <a:chOff x="5478133" y="2296940"/>
            <a:chExt cx="476251" cy="360535"/>
          </a:xfrm>
        </p:grpSpPr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68BFF605-047A-452C-9910-6F38D198CF5D}"/>
                </a:ext>
              </a:extLst>
            </p:cNvPr>
            <p:cNvCxnSpPr>
              <a:cxnSpLocks/>
            </p:cNvCxnSpPr>
            <p:nvPr/>
          </p:nvCxnSpPr>
          <p:spPr>
            <a:xfrm>
              <a:off x="5954383" y="2296940"/>
              <a:ext cx="0" cy="360535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id="{1275F972-6655-4044-AC21-61E9004A62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78133" y="2512695"/>
              <a:ext cx="476251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805C3078-9A83-4B9F-9719-87EA48132C97}"/>
                </a:ext>
              </a:extLst>
            </p:cNvPr>
            <p:cNvSpPr txBox="1"/>
            <p:nvPr/>
          </p:nvSpPr>
          <p:spPr>
            <a:xfrm>
              <a:off x="5570843" y="2359869"/>
              <a:ext cx="290830" cy="1231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4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en-US" altLang="ja-JP" sz="2000" b="0" dirty="0">
                  <a:latin typeface="Impact" panose="020B0806030902050204" pitchFamily="34" charset="0"/>
                </a:rPr>
                <a:t>D1700</a:t>
              </a:r>
              <a:endParaRPr lang="ja-JP" altLang="en-US" sz="2000" b="0"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4CBD0A59-3EBF-4359-9AE8-0B32305D16B8}"/>
              </a:ext>
            </a:extLst>
          </p:cNvPr>
          <p:cNvGrpSpPr/>
          <p:nvPr/>
        </p:nvGrpSpPr>
        <p:grpSpPr>
          <a:xfrm>
            <a:off x="4905523" y="1371010"/>
            <a:ext cx="476251" cy="360535"/>
            <a:chOff x="4639625" y="4894287"/>
            <a:chExt cx="476251" cy="360535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31C220F6-9002-4C2F-819B-2889A29905FE}"/>
                </a:ext>
              </a:extLst>
            </p:cNvPr>
            <p:cNvGrpSpPr/>
            <p:nvPr/>
          </p:nvGrpSpPr>
          <p:grpSpPr>
            <a:xfrm flipH="1">
              <a:off x="4639625" y="4894287"/>
              <a:ext cx="476251" cy="360535"/>
              <a:chOff x="4667250" y="3897140"/>
              <a:chExt cx="476251" cy="360535"/>
            </a:xfrm>
          </p:grpSpPr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CABB324E-C08C-49CE-BAD9-4477B75CB5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43500" y="3897140"/>
                <a:ext cx="0" cy="360535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矢印コネクタ 31">
                <a:extLst>
                  <a:ext uri="{FF2B5EF4-FFF2-40B4-BE49-F238E27FC236}">
                    <a16:creationId xmlns:a16="http://schemas.microsoft.com/office/drawing/2014/main" id="{FDB4D980-8FB9-45A7-AE81-920FA8F2A5B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67250" y="4112895"/>
                <a:ext cx="476251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652829BD-F107-4F04-A19B-7BCAB2BAD426}"/>
                </a:ext>
              </a:extLst>
            </p:cNvPr>
            <p:cNvSpPr txBox="1"/>
            <p:nvPr/>
          </p:nvSpPr>
          <p:spPr>
            <a:xfrm>
              <a:off x="4714977" y="4949763"/>
              <a:ext cx="290830" cy="1231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4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en-US" altLang="ja-JP" sz="2000" b="0" dirty="0">
                  <a:latin typeface="Impact" panose="020B0806030902050204" pitchFamily="34" charset="0"/>
                </a:rPr>
                <a:t>2600</a:t>
              </a:r>
              <a:endParaRPr lang="ja-JP" altLang="en-US" sz="2000" b="0"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F6E3F0C7-A577-44E7-A31B-4CACABEAAC77}"/>
              </a:ext>
            </a:extLst>
          </p:cNvPr>
          <p:cNvGrpSpPr/>
          <p:nvPr/>
        </p:nvGrpSpPr>
        <p:grpSpPr>
          <a:xfrm>
            <a:off x="4577570" y="1834565"/>
            <a:ext cx="476251" cy="360535"/>
            <a:chOff x="4735176" y="4411687"/>
            <a:chExt cx="476251" cy="360535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F32DFC4F-21CA-427E-8E74-FFC3704AD36A}"/>
                </a:ext>
              </a:extLst>
            </p:cNvPr>
            <p:cNvGrpSpPr/>
            <p:nvPr/>
          </p:nvGrpSpPr>
          <p:grpSpPr>
            <a:xfrm flipH="1">
              <a:off x="4735176" y="4411687"/>
              <a:ext cx="476251" cy="360535"/>
              <a:chOff x="4667250" y="3897140"/>
              <a:chExt cx="476251" cy="360535"/>
            </a:xfrm>
          </p:grpSpPr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814BEE0E-D30F-4908-9BE1-D200B1714A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43500" y="3897140"/>
                <a:ext cx="0" cy="360535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矢印コネクタ 36">
                <a:extLst>
                  <a:ext uri="{FF2B5EF4-FFF2-40B4-BE49-F238E27FC236}">
                    <a16:creationId xmlns:a16="http://schemas.microsoft.com/office/drawing/2014/main" id="{F6B8F9A4-7D50-4F4B-A6C6-86CD0E00A74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67250" y="4112895"/>
                <a:ext cx="476251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D4BD745D-4D12-44CE-B008-D3D8EA6CE6C7}"/>
                </a:ext>
              </a:extLst>
            </p:cNvPr>
            <p:cNvSpPr txBox="1"/>
            <p:nvPr/>
          </p:nvSpPr>
          <p:spPr>
            <a:xfrm>
              <a:off x="4784827" y="4454463"/>
              <a:ext cx="290830" cy="1231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4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en-US" altLang="ja-JP" sz="2000" b="0" dirty="0">
                  <a:latin typeface="Impact" panose="020B0806030902050204" pitchFamily="34" charset="0"/>
                </a:rPr>
                <a:t>D2400</a:t>
              </a:r>
              <a:endParaRPr lang="ja-JP" altLang="en-US" sz="2000" b="0"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C03D66A6-0357-4291-ADFF-C51FD7C5F934}"/>
              </a:ext>
            </a:extLst>
          </p:cNvPr>
          <p:cNvGrpSpPr/>
          <p:nvPr/>
        </p:nvGrpSpPr>
        <p:grpSpPr>
          <a:xfrm>
            <a:off x="3499268" y="1834565"/>
            <a:ext cx="476251" cy="360535"/>
            <a:chOff x="4735176" y="4411687"/>
            <a:chExt cx="476251" cy="360535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7A93B0B7-6D50-4C5F-82D3-FF2631BC375F}"/>
                </a:ext>
              </a:extLst>
            </p:cNvPr>
            <p:cNvGrpSpPr/>
            <p:nvPr/>
          </p:nvGrpSpPr>
          <p:grpSpPr>
            <a:xfrm flipH="1">
              <a:off x="4735176" y="4411687"/>
              <a:ext cx="476251" cy="360535"/>
              <a:chOff x="4667250" y="3897140"/>
              <a:chExt cx="476251" cy="360535"/>
            </a:xfrm>
          </p:grpSpPr>
          <p:cxnSp>
            <p:nvCxnSpPr>
              <p:cNvPr id="41" name="直線コネクタ 40">
                <a:extLst>
                  <a:ext uri="{FF2B5EF4-FFF2-40B4-BE49-F238E27FC236}">
                    <a16:creationId xmlns:a16="http://schemas.microsoft.com/office/drawing/2014/main" id="{CC049645-63B1-4851-A044-B5E4378198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43500" y="3897140"/>
                <a:ext cx="0" cy="360535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矢印コネクタ 41">
                <a:extLst>
                  <a:ext uri="{FF2B5EF4-FFF2-40B4-BE49-F238E27FC236}">
                    <a16:creationId xmlns:a16="http://schemas.microsoft.com/office/drawing/2014/main" id="{F767414C-AF26-4436-8D6C-3AAAD54B04A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67250" y="4112895"/>
                <a:ext cx="476251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CD2C3320-6D67-4A5A-BEA1-D119BCC25E55}"/>
                </a:ext>
              </a:extLst>
            </p:cNvPr>
            <p:cNvSpPr txBox="1"/>
            <p:nvPr/>
          </p:nvSpPr>
          <p:spPr>
            <a:xfrm>
              <a:off x="4784827" y="4454463"/>
              <a:ext cx="290830" cy="1231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4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en-US" altLang="ja-JP" sz="2000" b="0" dirty="0">
                  <a:latin typeface="Impact" panose="020B0806030902050204" pitchFamily="34" charset="0"/>
                </a:rPr>
                <a:t>D1000</a:t>
              </a:r>
              <a:endParaRPr lang="ja-JP" altLang="en-US" sz="2000" b="0"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9156166F-65F3-47D4-B931-A4E39CB52994}"/>
              </a:ext>
            </a:extLst>
          </p:cNvPr>
          <p:cNvGrpSpPr/>
          <p:nvPr/>
        </p:nvGrpSpPr>
        <p:grpSpPr>
          <a:xfrm>
            <a:off x="4372123" y="1371010"/>
            <a:ext cx="476251" cy="360535"/>
            <a:chOff x="4639625" y="4894287"/>
            <a:chExt cx="476251" cy="360535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2318F7C9-F023-4514-8ABD-EB514892F984}"/>
                </a:ext>
              </a:extLst>
            </p:cNvPr>
            <p:cNvGrpSpPr/>
            <p:nvPr/>
          </p:nvGrpSpPr>
          <p:grpSpPr>
            <a:xfrm flipH="1">
              <a:off x="4639625" y="4894287"/>
              <a:ext cx="476251" cy="360535"/>
              <a:chOff x="4667250" y="3897140"/>
              <a:chExt cx="476251" cy="360535"/>
            </a:xfrm>
          </p:grpSpPr>
          <p:cxnSp>
            <p:nvCxnSpPr>
              <p:cNvPr id="46" name="直線コネクタ 45">
                <a:extLst>
                  <a:ext uri="{FF2B5EF4-FFF2-40B4-BE49-F238E27FC236}">
                    <a16:creationId xmlns:a16="http://schemas.microsoft.com/office/drawing/2014/main" id="{944FA73E-757F-4A74-8D63-E20B15414F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43500" y="3897140"/>
                <a:ext cx="0" cy="360535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矢印コネクタ 46">
                <a:extLst>
                  <a:ext uri="{FF2B5EF4-FFF2-40B4-BE49-F238E27FC236}">
                    <a16:creationId xmlns:a16="http://schemas.microsoft.com/office/drawing/2014/main" id="{C8E52E19-B657-4E91-948A-10FFB06989D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67250" y="4112895"/>
                <a:ext cx="476251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10677729-F129-45B3-9CD9-CBEFD17AABD6}"/>
                </a:ext>
              </a:extLst>
            </p:cNvPr>
            <p:cNvSpPr txBox="1"/>
            <p:nvPr/>
          </p:nvSpPr>
          <p:spPr>
            <a:xfrm>
              <a:off x="4714977" y="4949763"/>
              <a:ext cx="290830" cy="1231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4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en-US" altLang="ja-JP" sz="2000" b="0" dirty="0">
                  <a:latin typeface="Impact" panose="020B0806030902050204" pitchFamily="34" charset="0"/>
                </a:rPr>
                <a:t>1000</a:t>
              </a:r>
              <a:endParaRPr lang="ja-JP" altLang="en-US" sz="2000" b="0"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CD95BAC8-599B-4381-8FB3-D39E423DEE94}"/>
              </a:ext>
            </a:extLst>
          </p:cNvPr>
          <p:cNvGrpSpPr/>
          <p:nvPr/>
        </p:nvGrpSpPr>
        <p:grpSpPr>
          <a:xfrm>
            <a:off x="2381398" y="1371010"/>
            <a:ext cx="476251" cy="360535"/>
            <a:chOff x="4639625" y="4894287"/>
            <a:chExt cx="476251" cy="360535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8C74239F-99C0-4A93-AABA-AAC70DD06575}"/>
                </a:ext>
              </a:extLst>
            </p:cNvPr>
            <p:cNvGrpSpPr/>
            <p:nvPr/>
          </p:nvGrpSpPr>
          <p:grpSpPr>
            <a:xfrm flipH="1">
              <a:off x="4639625" y="4894287"/>
              <a:ext cx="476251" cy="360535"/>
              <a:chOff x="4667250" y="3897140"/>
              <a:chExt cx="476251" cy="360535"/>
            </a:xfrm>
          </p:grpSpPr>
          <p:cxnSp>
            <p:nvCxnSpPr>
              <p:cNvPr id="51" name="直線コネクタ 50">
                <a:extLst>
                  <a:ext uri="{FF2B5EF4-FFF2-40B4-BE49-F238E27FC236}">
                    <a16:creationId xmlns:a16="http://schemas.microsoft.com/office/drawing/2014/main" id="{27ED27DF-5602-445C-B1B0-977051DA66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43500" y="3897140"/>
                <a:ext cx="0" cy="360535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矢印コネクタ 51">
                <a:extLst>
                  <a:ext uri="{FF2B5EF4-FFF2-40B4-BE49-F238E27FC236}">
                    <a16:creationId xmlns:a16="http://schemas.microsoft.com/office/drawing/2014/main" id="{D6B166B2-A25D-43D3-8149-5805F337F05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67250" y="4112895"/>
                <a:ext cx="476251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4DEECB9A-1AC5-4332-AA28-8F4D917BCC4F}"/>
                </a:ext>
              </a:extLst>
            </p:cNvPr>
            <p:cNvSpPr txBox="1"/>
            <p:nvPr/>
          </p:nvSpPr>
          <p:spPr>
            <a:xfrm>
              <a:off x="4714977" y="4949763"/>
              <a:ext cx="290830" cy="1231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4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en-US" altLang="ja-JP" sz="2000" b="0" dirty="0">
                  <a:latin typeface="Impact" panose="020B0806030902050204" pitchFamily="34" charset="0"/>
                </a:rPr>
                <a:t>1200</a:t>
              </a:r>
              <a:endParaRPr lang="ja-JP" altLang="en-US" sz="2000" b="0"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8650F0FB-4B28-4FAD-BFF4-A6537BFE629D}"/>
              </a:ext>
            </a:extLst>
          </p:cNvPr>
          <p:cNvGrpSpPr/>
          <p:nvPr/>
        </p:nvGrpSpPr>
        <p:grpSpPr>
          <a:xfrm>
            <a:off x="4983337" y="4626146"/>
            <a:ext cx="476251" cy="377825"/>
            <a:chOff x="4667250" y="1831975"/>
            <a:chExt cx="476251" cy="377825"/>
          </a:xfrm>
        </p:grpSpPr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24F2C4CE-B03B-4F1C-8D6F-7FAF42BC787E}"/>
                </a:ext>
              </a:extLst>
            </p:cNvPr>
            <p:cNvCxnSpPr>
              <a:cxnSpLocks/>
            </p:cNvCxnSpPr>
            <p:nvPr/>
          </p:nvCxnSpPr>
          <p:spPr>
            <a:xfrm>
              <a:off x="5143500" y="1831975"/>
              <a:ext cx="0" cy="377825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矢印コネクタ 54">
              <a:extLst>
                <a:ext uri="{FF2B5EF4-FFF2-40B4-BE49-F238E27FC236}">
                  <a16:creationId xmlns:a16="http://schemas.microsoft.com/office/drawing/2014/main" id="{C1DBB22B-DA63-4073-B20C-246EE8CF7E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7250" y="2065020"/>
              <a:ext cx="476251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99C0104B-315E-4F7D-83FA-64CCE53EAFC8}"/>
                </a:ext>
              </a:extLst>
            </p:cNvPr>
            <p:cNvSpPr txBox="1"/>
            <p:nvPr/>
          </p:nvSpPr>
          <p:spPr>
            <a:xfrm>
              <a:off x="4759960" y="1894240"/>
              <a:ext cx="290830" cy="1231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4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en-US" altLang="ja-JP" sz="2000" b="0" dirty="0">
                  <a:latin typeface="Impact" panose="020B0806030902050204" pitchFamily="34" charset="0"/>
                </a:rPr>
                <a:t>1800</a:t>
              </a:r>
              <a:endParaRPr lang="ja-JP" altLang="en-US" sz="2000" b="0"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CFD9FE04-565C-424A-B4C5-414C71996093}"/>
              </a:ext>
            </a:extLst>
          </p:cNvPr>
          <p:cNvGrpSpPr/>
          <p:nvPr/>
        </p:nvGrpSpPr>
        <p:grpSpPr>
          <a:xfrm rot="16611564">
            <a:off x="1557513" y="4283878"/>
            <a:ext cx="476251" cy="360535"/>
            <a:chOff x="4639625" y="4894287"/>
            <a:chExt cx="476251" cy="360535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9B889346-8968-40EE-BBF7-03F423F17A91}"/>
                </a:ext>
              </a:extLst>
            </p:cNvPr>
            <p:cNvGrpSpPr/>
            <p:nvPr/>
          </p:nvGrpSpPr>
          <p:grpSpPr>
            <a:xfrm flipH="1">
              <a:off x="4639625" y="4894287"/>
              <a:ext cx="476251" cy="360535"/>
              <a:chOff x="4667250" y="3897140"/>
              <a:chExt cx="476251" cy="360535"/>
            </a:xfrm>
          </p:grpSpPr>
          <p:cxnSp>
            <p:nvCxnSpPr>
              <p:cNvPr id="60" name="直線コネクタ 59">
                <a:extLst>
                  <a:ext uri="{FF2B5EF4-FFF2-40B4-BE49-F238E27FC236}">
                    <a16:creationId xmlns:a16="http://schemas.microsoft.com/office/drawing/2014/main" id="{748E9140-DA96-4265-A54F-831954FC84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43500" y="3897140"/>
                <a:ext cx="0" cy="360535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矢印コネクタ 60">
                <a:extLst>
                  <a:ext uri="{FF2B5EF4-FFF2-40B4-BE49-F238E27FC236}">
                    <a16:creationId xmlns:a16="http://schemas.microsoft.com/office/drawing/2014/main" id="{35F9ED17-2EDA-431E-AA54-3220D7BCE0B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67250" y="4112895"/>
                <a:ext cx="476251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D9F21C94-9A95-40E8-9C83-5E0787E21A08}"/>
                </a:ext>
              </a:extLst>
            </p:cNvPr>
            <p:cNvSpPr txBox="1"/>
            <p:nvPr/>
          </p:nvSpPr>
          <p:spPr>
            <a:xfrm>
              <a:off x="4714977" y="4949763"/>
              <a:ext cx="290830" cy="1231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4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en-US" altLang="ja-JP" sz="2000" b="0" dirty="0">
                  <a:latin typeface="Impact" panose="020B0806030902050204" pitchFamily="34" charset="0"/>
                </a:rPr>
                <a:t>1500</a:t>
              </a:r>
              <a:endParaRPr lang="ja-JP" altLang="en-US" sz="2000" b="0" dirty="0">
                <a:latin typeface="Impact" panose="020B0806030902050204" pitchFamily="34" charset="0"/>
              </a:endParaRPr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789C25E7-0660-4092-811F-D572D40E65E2}"/>
              </a:ext>
            </a:extLst>
          </p:cNvPr>
          <p:cNvSpPr txBox="1"/>
          <p:nvPr/>
        </p:nvSpPr>
        <p:spPr>
          <a:xfrm>
            <a:off x="182475" y="215660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札幌競馬場</a:t>
            </a:r>
          </a:p>
        </p:txBody>
      </p:sp>
    </p:spTree>
    <p:extLst>
      <p:ext uri="{BB962C8B-B14F-4D97-AF65-F5344CB8AC3E}">
        <p14:creationId xmlns:p14="http://schemas.microsoft.com/office/powerpoint/2010/main" val="3926884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79C7DA9-C0FB-41C9-B007-38725C90DC90}"/>
              </a:ext>
            </a:extLst>
          </p:cNvPr>
          <p:cNvGrpSpPr/>
          <p:nvPr/>
        </p:nvGrpSpPr>
        <p:grpSpPr>
          <a:xfrm>
            <a:off x="1743075" y="1549400"/>
            <a:ext cx="6200775" cy="3270250"/>
            <a:chOff x="1743075" y="1549400"/>
            <a:chExt cx="6200775" cy="3270250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C32EF3BC-06FD-4194-AB2E-340AA7F20F63}"/>
                </a:ext>
              </a:extLst>
            </p:cNvPr>
            <p:cNvSpPr/>
            <p:nvPr/>
          </p:nvSpPr>
          <p:spPr>
            <a:xfrm>
              <a:off x="1943100" y="1549400"/>
              <a:ext cx="6000750" cy="3270250"/>
            </a:xfrm>
            <a:prstGeom prst="roundRect">
              <a:avLst>
                <a:gd name="adj" fmla="val 50000"/>
              </a:avLst>
            </a:prstGeom>
            <a:noFill/>
            <a:ln w="3810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6834F33D-AA45-4039-A599-A94798A1E80E}"/>
                </a:ext>
              </a:extLst>
            </p:cNvPr>
            <p:cNvSpPr/>
            <p:nvPr/>
          </p:nvSpPr>
          <p:spPr>
            <a:xfrm>
              <a:off x="2393950" y="2009657"/>
              <a:ext cx="5099050" cy="2349736"/>
            </a:xfrm>
            <a:prstGeom prst="roundRect">
              <a:avLst>
                <a:gd name="adj" fmla="val 50000"/>
              </a:avLst>
            </a:prstGeom>
            <a:noFill/>
            <a:ln w="3810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CFDEE67B-7A9E-44EE-B958-B64247F107DD}"/>
                </a:ext>
              </a:extLst>
            </p:cNvPr>
            <p:cNvCxnSpPr/>
            <p:nvPr/>
          </p:nvCxnSpPr>
          <p:spPr>
            <a:xfrm flipV="1">
              <a:off x="1743075" y="3305175"/>
              <a:ext cx="200025" cy="1514475"/>
            </a:xfrm>
            <a:prstGeom prst="line">
              <a:avLst/>
            </a:prstGeom>
            <a:noFill/>
            <a:ln w="3810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7EB89609-C875-41FC-A116-47C27FB4143B}"/>
                </a:ext>
              </a:extLst>
            </p:cNvPr>
            <p:cNvCxnSpPr/>
            <p:nvPr/>
          </p:nvCxnSpPr>
          <p:spPr>
            <a:xfrm>
              <a:off x="2324100" y="1549400"/>
              <a:ext cx="1447800" cy="0"/>
            </a:xfrm>
            <a:prstGeom prst="line">
              <a:avLst/>
            </a:prstGeom>
            <a:noFill/>
            <a:ln w="3810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03DC12E9-4F4F-42B6-831B-604090ECFE12}"/>
                </a:ext>
              </a:extLst>
            </p:cNvPr>
            <p:cNvCxnSpPr/>
            <p:nvPr/>
          </p:nvCxnSpPr>
          <p:spPr>
            <a:xfrm>
              <a:off x="6057900" y="4816475"/>
              <a:ext cx="1447800" cy="0"/>
            </a:xfrm>
            <a:prstGeom prst="line">
              <a:avLst/>
            </a:prstGeom>
            <a:noFill/>
            <a:ln w="3810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802D64F-A02C-4656-BA42-B5C708DE2A01}"/>
              </a:ext>
            </a:extLst>
          </p:cNvPr>
          <p:cNvGrpSpPr/>
          <p:nvPr/>
        </p:nvGrpSpPr>
        <p:grpSpPr>
          <a:xfrm>
            <a:off x="3710981" y="3739426"/>
            <a:ext cx="440393" cy="1460544"/>
            <a:chOff x="6352046" y="4368740"/>
            <a:chExt cx="440393" cy="1460544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C4637E1E-3592-4A4D-9514-CC9751F1886B}"/>
                </a:ext>
              </a:extLst>
            </p:cNvPr>
            <p:cNvSpPr/>
            <p:nvPr/>
          </p:nvSpPr>
          <p:spPr>
            <a:xfrm>
              <a:off x="6389010" y="4368740"/>
              <a:ext cx="366464" cy="439306"/>
            </a:xfrm>
            <a:custGeom>
              <a:avLst/>
              <a:gdLst>
                <a:gd name="connsiteX0" fmla="*/ 569245 w 1163895"/>
                <a:gd name="connsiteY0" fmla="*/ 0 h 1395240"/>
                <a:gd name="connsiteX1" fmla="*/ 594650 w 1163895"/>
                <a:gd name="connsiteY1" fmla="*/ 0 h 1395240"/>
                <a:gd name="connsiteX2" fmla="*/ 1163895 w 1163895"/>
                <a:gd name="connsiteY2" fmla="*/ 569245 h 1395240"/>
                <a:gd name="connsiteX3" fmla="*/ 1163895 w 1163895"/>
                <a:gd name="connsiteY3" fmla="*/ 1395240 h 1395240"/>
                <a:gd name="connsiteX4" fmla="*/ 787803 w 1163895"/>
                <a:gd name="connsiteY4" fmla="*/ 1395240 h 1395240"/>
                <a:gd name="connsiteX5" fmla="*/ 787803 w 1163895"/>
                <a:gd name="connsiteY5" fmla="*/ 569245 h 1395240"/>
                <a:gd name="connsiteX6" fmla="*/ 594650 w 1163895"/>
                <a:gd name="connsiteY6" fmla="*/ 376092 h 1395240"/>
                <a:gd name="connsiteX7" fmla="*/ 569245 w 1163895"/>
                <a:gd name="connsiteY7" fmla="*/ 376092 h 1395240"/>
                <a:gd name="connsiteX8" fmla="*/ 376092 w 1163895"/>
                <a:gd name="connsiteY8" fmla="*/ 569245 h 1395240"/>
                <a:gd name="connsiteX9" fmla="*/ 376092 w 1163895"/>
                <a:gd name="connsiteY9" fmla="*/ 1395240 h 1395240"/>
                <a:gd name="connsiteX10" fmla="*/ 0 w 1163895"/>
                <a:gd name="connsiteY10" fmla="*/ 1395240 h 1395240"/>
                <a:gd name="connsiteX11" fmla="*/ 0 w 1163895"/>
                <a:gd name="connsiteY11" fmla="*/ 569245 h 1395240"/>
                <a:gd name="connsiteX12" fmla="*/ 569245 w 1163895"/>
                <a:gd name="connsiteY12" fmla="*/ 0 h 1395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63895" h="1395240">
                  <a:moveTo>
                    <a:pt x="569245" y="0"/>
                  </a:moveTo>
                  <a:lnTo>
                    <a:pt x="594650" y="0"/>
                  </a:lnTo>
                  <a:cubicBezTo>
                    <a:pt x="909035" y="0"/>
                    <a:pt x="1163895" y="254860"/>
                    <a:pt x="1163895" y="569245"/>
                  </a:cubicBezTo>
                  <a:lnTo>
                    <a:pt x="1163895" y="1395240"/>
                  </a:lnTo>
                  <a:lnTo>
                    <a:pt x="787803" y="1395240"/>
                  </a:lnTo>
                  <a:lnTo>
                    <a:pt x="787803" y="569245"/>
                  </a:lnTo>
                  <a:cubicBezTo>
                    <a:pt x="787803" y="462570"/>
                    <a:pt x="701325" y="376092"/>
                    <a:pt x="594650" y="376092"/>
                  </a:cubicBezTo>
                  <a:lnTo>
                    <a:pt x="569245" y="376092"/>
                  </a:lnTo>
                  <a:cubicBezTo>
                    <a:pt x="462570" y="376092"/>
                    <a:pt x="376092" y="462570"/>
                    <a:pt x="376092" y="569245"/>
                  </a:cubicBezTo>
                  <a:lnTo>
                    <a:pt x="376092" y="1395240"/>
                  </a:lnTo>
                  <a:lnTo>
                    <a:pt x="0" y="1395240"/>
                  </a:lnTo>
                  <a:lnTo>
                    <a:pt x="0" y="569245"/>
                  </a:lnTo>
                  <a:cubicBezTo>
                    <a:pt x="0" y="254860"/>
                    <a:pt x="254860" y="0"/>
                    <a:pt x="56924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36C17CBC-04AE-44F0-9036-1BA81B11981F}"/>
                </a:ext>
              </a:extLst>
            </p:cNvPr>
            <p:cNvSpPr/>
            <p:nvPr/>
          </p:nvSpPr>
          <p:spPr>
            <a:xfrm>
              <a:off x="6549383" y="4808046"/>
              <a:ext cx="45719" cy="83787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426D70E6-D8AC-4ACC-8C71-BE81848FFB79}"/>
                </a:ext>
              </a:extLst>
            </p:cNvPr>
            <p:cNvSpPr txBox="1"/>
            <p:nvPr/>
          </p:nvSpPr>
          <p:spPr>
            <a:xfrm>
              <a:off x="6352046" y="5696296"/>
              <a:ext cx="440393" cy="1329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4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en-US" altLang="ja-JP" sz="2000" dirty="0"/>
                <a:t>GOAL</a:t>
              </a:r>
              <a:endParaRPr lang="ja-JP" altLang="en-US" sz="2000" dirty="0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A880998-8450-44FE-A9BB-F1282555A0F5}"/>
              </a:ext>
            </a:extLst>
          </p:cNvPr>
          <p:cNvGrpSpPr/>
          <p:nvPr/>
        </p:nvGrpSpPr>
        <p:grpSpPr>
          <a:xfrm>
            <a:off x="4269596" y="978809"/>
            <a:ext cx="1296036" cy="216750"/>
            <a:chOff x="5127649" y="1377204"/>
            <a:chExt cx="1296036" cy="216750"/>
          </a:xfrm>
        </p:grpSpPr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id="{1A62F722-0444-4A6D-AEE6-869A760BEFF3}"/>
                </a:ext>
              </a:extLst>
            </p:cNvPr>
            <p:cNvCxnSpPr>
              <a:cxnSpLocks/>
            </p:cNvCxnSpPr>
            <p:nvPr/>
          </p:nvCxnSpPr>
          <p:spPr>
            <a:xfrm>
              <a:off x="5763576" y="1484256"/>
              <a:ext cx="660109" cy="0"/>
            </a:xfrm>
            <a:prstGeom prst="straightConnector1">
              <a:avLst/>
            </a:prstGeom>
            <a:ln w="63500">
              <a:solidFill>
                <a:srgbClr val="00B05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35B7FFB-478B-4EAA-A72D-585DE11E91E8}"/>
                </a:ext>
              </a:extLst>
            </p:cNvPr>
            <p:cNvSpPr txBox="1"/>
            <p:nvPr/>
          </p:nvSpPr>
          <p:spPr>
            <a:xfrm>
              <a:off x="5127649" y="1377204"/>
              <a:ext cx="546100" cy="2167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4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ja-JP" altLang="en-US" sz="2000" dirty="0">
                  <a:solidFill>
                    <a:srgbClr val="00B050"/>
                  </a:solidFill>
                  <a:latin typeface="Impact" panose="020B0806030902050204" pitchFamily="34" charset="0"/>
                </a:rPr>
                <a:t>右回り</a:t>
              </a:r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FECAAA0-85C3-456A-917A-958F2B66F912}"/>
              </a:ext>
            </a:extLst>
          </p:cNvPr>
          <p:cNvSpPr txBox="1"/>
          <p:nvPr/>
        </p:nvSpPr>
        <p:spPr>
          <a:xfrm>
            <a:off x="4055841" y="2967335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札幌競馬場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49A712C-5EB2-4A80-8D5D-29F3BA354D3D}"/>
              </a:ext>
            </a:extLst>
          </p:cNvPr>
          <p:cNvSpPr txBox="1"/>
          <p:nvPr/>
        </p:nvSpPr>
        <p:spPr>
          <a:xfrm>
            <a:off x="182475" y="215660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札幌競馬場</a:t>
            </a:r>
          </a:p>
        </p:txBody>
      </p:sp>
    </p:spTree>
    <p:extLst>
      <p:ext uri="{BB962C8B-B14F-4D97-AF65-F5344CB8AC3E}">
        <p14:creationId xmlns:p14="http://schemas.microsoft.com/office/powerpoint/2010/main" val="2028309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10602</TotalTime>
  <Words>23</Words>
  <Application>Microsoft Office PowerPoint</Application>
  <PresentationFormat>A4 210 x 297 mm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Meiryo UI</vt:lpstr>
      <vt:lpstr>メイリオ</vt:lpstr>
      <vt:lpstr>Arial</vt:lpstr>
      <vt:lpstr>Calibri</vt:lpstr>
      <vt:lpstr>Calibri Light</vt:lpstr>
      <vt:lpstr>Impact</vt:lpstr>
      <vt:lpstr>Office テーマ</vt:lpstr>
      <vt:lpstr>PowerPoint プレゼンテーション</vt:lpstr>
      <vt:lpstr>PowerPoint プレゼンテーション</vt:lpstr>
    </vt:vector>
  </TitlesOfParts>
  <Manager>umapot.com</Manager>
  <Company>umapot.com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札幌競馬場コース素材</dc:title>
  <dc:subject>札幌競馬場コース素材</dc:subject>
  <dc:creator>でじけろお</dc:creator>
  <cp:keywords>コース素材</cp:keywords>
  <dcterms:created xsi:type="dcterms:W3CDTF">2015-08-24T01:35:23Z</dcterms:created>
  <dcterms:modified xsi:type="dcterms:W3CDTF">2020-03-17T19:24:56Z</dcterms:modified>
</cp:coreProperties>
</file>